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55" d="100"/>
          <a:sy n="55" d="100"/>
        </p:scale>
        <p:origin x="88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6CBB9D-1F98-41BA-9BA1-E174720D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174" y="2280981"/>
            <a:ext cx="4576892" cy="43401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usuário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pode alternar entre três tipos de gráficos (linha, barras e pizza),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gerados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base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dados de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simulada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869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9" y="1112897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7" y="1123666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999" y="1123666"/>
            <a:ext cx="2982651" cy="64150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69C26A-6F52-48A1-ACE7-06A2044C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840" y="1123666"/>
            <a:ext cx="2997970" cy="65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807759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28842" y="355922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1" y="3582771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73096" y="3606454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787" y="386379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3787" y="42064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78079" y="458538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102120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91143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118</TotalTime>
  <Words>889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Source Sans 3</vt:lpstr>
      <vt:lpstr>Lora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23</cp:revision>
  <dcterms:created xsi:type="dcterms:W3CDTF">2025-08-09T15:14:54Z</dcterms:created>
  <dcterms:modified xsi:type="dcterms:W3CDTF">2025-08-14T13:30:33Z</dcterms:modified>
</cp:coreProperties>
</file>